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6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20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5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6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5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8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0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5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32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6370-B92A-4360-9238-3921E4A3C88C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62E8-B00E-4058-8FF6-0542E39DE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7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061" y="5988778"/>
            <a:ext cx="6584515" cy="6339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latin typeface="Calisto MT" panose="02040603050505030304" pitchFamily="18" charset="0"/>
              </a:rPr>
              <a:t>PRO ASSET PROTECTION</a:t>
            </a:r>
            <a:r>
              <a:rPr lang="en-US" sz="4400" dirty="0" smtClean="0">
                <a:latin typeface="Calisto MT" panose="02040603050505030304" pitchFamily="18" charset="0"/>
              </a:rPr>
              <a:t/>
            </a:r>
            <a:br>
              <a:rPr lang="en-US" sz="4400" dirty="0" smtClean="0">
                <a:latin typeface="Calisto MT" panose="02040603050505030304" pitchFamily="18" charset="0"/>
              </a:rPr>
            </a:br>
            <a:endParaRPr lang="en-US" sz="4400" dirty="0">
              <a:latin typeface="Calisto MT" panose="02040603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4576" y="5363815"/>
            <a:ext cx="4622103" cy="1249927"/>
          </a:xfrm>
        </p:spPr>
        <p:txBody>
          <a:bodyPr/>
          <a:lstStyle/>
          <a:p>
            <a:r>
              <a:rPr lang="en-US" sz="3200" dirty="0" smtClean="0">
                <a:latin typeface="Calisto MT" panose="02040603050505030304" pitchFamily="18" charset="0"/>
              </a:rPr>
              <a:t>Your Wealth, Made </a:t>
            </a:r>
            <a:r>
              <a:rPr lang="en-US" sz="3200" i="1" dirty="0" smtClean="0">
                <a:latin typeface="Calisto MT" panose="02040603050505030304" pitchFamily="18" charset="0"/>
              </a:rPr>
              <a:t>Safer </a:t>
            </a:r>
            <a:endParaRPr lang="en-US" dirty="0">
              <a:latin typeface="Calisto MT" panose="02040603050505030304" pitchFamily="18" charset="0"/>
            </a:endParaRPr>
          </a:p>
          <a:p>
            <a:r>
              <a:rPr lang="en-US" dirty="0" smtClean="0">
                <a:latin typeface="Calisto MT" panose="02040603050505030304" pitchFamily="18" charset="0"/>
              </a:rPr>
              <a:t>www.ProAssetProtection.com </a:t>
            </a:r>
            <a:endParaRPr lang="en-US" dirty="0">
              <a:latin typeface="Calisto MT" panose="020406030505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39" y="5268279"/>
            <a:ext cx="1252776" cy="11199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4088" y="789140"/>
            <a:ext cx="10722279" cy="252376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9600" b="1" dirty="0" smtClean="0">
                <a:ln/>
                <a:solidFill>
                  <a:schemeClr val="accent3"/>
                </a:solidFill>
              </a:rPr>
              <a:t>IRA TRUSTS</a:t>
            </a:r>
          </a:p>
          <a:p>
            <a:endParaRPr lang="en-US" b="1" dirty="0">
              <a:ln/>
              <a:solidFill>
                <a:schemeClr val="accent3"/>
              </a:solidFill>
            </a:endParaRPr>
          </a:p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Asset Protection for Inherited IRAs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1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Calisto MT</vt:lpstr>
      <vt:lpstr>Office Theme</vt:lpstr>
      <vt:lpstr>PRO ASSET PROTECTION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 ASSET PROTECTION</dc:title>
  <dc:creator>Ike Devji</dc:creator>
  <cp:lastModifiedBy>Ike Devji</cp:lastModifiedBy>
  <cp:revision>3</cp:revision>
  <dcterms:created xsi:type="dcterms:W3CDTF">2015-05-27T18:11:35Z</dcterms:created>
  <dcterms:modified xsi:type="dcterms:W3CDTF">2015-06-12T20:41:21Z</dcterms:modified>
</cp:coreProperties>
</file>