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7C3A134-F1C3-464B-BF47-54DC2DE08F52}" type="datetimeFigureOut">
              <a:rPr lang="en-US" smtClean="0"/>
              <a:t>11/3/13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rbm2_2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28" y="143500"/>
            <a:ext cx="7825041" cy="88775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27485" y="2744767"/>
            <a:ext cx="6069543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LIABILITY INSURANCE </a:t>
            </a:r>
          </a:p>
          <a:p>
            <a:pPr algn="ctr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USES, LIMITS, FACTS &amp; FICTON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5447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13</TotalTime>
  <Words>9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PowerPoint Presentation</vt:lpstr>
    </vt:vector>
  </TitlesOfParts>
  <Company>PRO ASSET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IKE DEVJI</dc:creator>
  <cp:lastModifiedBy>IKE DEVJI</cp:lastModifiedBy>
  <cp:revision>2</cp:revision>
  <dcterms:created xsi:type="dcterms:W3CDTF">2013-11-04T01:38:37Z</dcterms:created>
  <dcterms:modified xsi:type="dcterms:W3CDTF">2013-11-04T01:51:46Z</dcterms:modified>
</cp:coreProperties>
</file>